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9" r:id="rId4"/>
    <p:sldId id="257" r:id="rId5"/>
    <p:sldId id="258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3FBF"/>
    <a:srgbClr val="3DF113"/>
    <a:srgbClr val="F8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CD32-3D43-465A-85CA-DDF9E6DFB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78562-5F03-471A-A5A1-8D3FF69F3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76F77-43E7-4F7A-BD55-A55E23EBC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4E80-613E-4564-8A3B-489475CD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412DD-964C-4BBD-BD20-F91342F0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04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965F-ABCB-4459-BA0D-8F856963F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AF8CF-70F0-478F-A0BC-022B5271C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5C586-AD8C-493D-B19C-DF6D3F1E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9007-62D0-42CB-A884-6477281C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86A59-CE06-4F95-A3E3-E50A92D6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29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30B39-905D-43EC-9EAF-FE1DCB27C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3AE22-80D6-40D7-AF62-3C9E7071C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97345-5136-4ED7-A369-EFB60FAA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1EE70-ECBB-4F63-9647-5D4040A0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B9D99-D00A-4472-B77C-3EF1E0B8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44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9D13A-CE99-4FFB-93D0-6E3CDE1B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BC58-1BBA-4917-8C98-1E867A37D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C5D14-19D1-4EDB-863E-48BA9191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34CA5-4741-4E55-9B44-8BB32C67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D3B82-3047-4783-9794-FEBF42B8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25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D58E-14C7-4C5B-9F94-7129BE12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87D9D-D54F-46BE-9A83-09F3536D6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35D6B-9283-43BF-97ED-A48AC4AB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17E66-503D-4E35-B6BE-9847B33A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0707F-DF45-4C09-A975-F514AF95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29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E9C3-83D4-400E-B22F-40F5BE71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595A0-F623-4B95-A43E-2BDA2FCBD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72EB1-D4ED-41F2-A8EA-C6AE0E659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3DAC8-97A3-4390-88A6-826256D27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AA26A-8914-4CE3-A616-A6D47222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67632-863B-4A9D-9320-74A275635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98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D4C2-32C4-4C75-9BBA-7CEB56CB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EFF36-A6E8-495D-B945-5F808CC17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C7458-27B0-4F74-ACCE-28E6181D8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67A6B-B4B4-43F2-B66D-8D29338BC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07ABF-C8D5-421A-964D-F6A3988D2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901AF-D56B-4112-9CC5-F0EF707EB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95F40-354D-4A19-8FB0-F32972C0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C748C-3623-40CE-946B-A7230028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70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754A-026A-4510-8110-10773CC0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68C1A-38E7-4349-B324-F7D5388D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011C0-AE2C-41F1-AB84-1D8C2401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CA927-EB48-452F-A73D-765F04D8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92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5EB2F-768F-4713-9D19-2F44D995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1B053-ED6A-48C5-BE72-8037712C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C7130-DD66-4E9F-A430-00EFCDE9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67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B512-85DF-4BDC-A604-4EC29A3C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A2FBA-DBA2-4163-8E97-FF182395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E4799-9A3B-49BE-9497-8678C7713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A5D58-D8FB-45A2-A34A-F0033CA5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A64E2-561F-4FF6-B9BD-D5684943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9FD80-5A37-4F82-A808-BCAD0402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43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049F-F106-450F-B735-FEA4338A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F8F76C-E734-49E1-A05A-C6A7B883C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EC933-A39B-474E-AF22-32438B909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69239-C251-4251-AD77-F5911914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BB20C-501D-45E2-82FB-C47FBBA3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A4E9D-CB4C-41A8-BB00-199A682D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7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7B11-3B56-4DF2-9F78-450662CC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7ACF3-E923-4844-BB49-61190F88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BBCDF-31CC-4EE7-9A24-9B1F45A80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28CD3-7F20-4820-9014-36A435272EBC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341B8-DC66-4BAD-A438-6411DB080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036F4-5F38-4A0A-A1B7-63591540D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CE1FA-48E9-485B-9F16-7210EA66D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76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Cyber Security Trends To Look Out in 2019 – Irish Tech News">
            <a:extLst>
              <a:ext uri="{FF2B5EF4-FFF2-40B4-BE49-F238E27FC236}">
                <a16:creationId xmlns:a16="http://schemas.microsoft.com/office/drawing/2014/main" id="{3E43BB20-7C14-45C6-BE1D-BB85BED8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773" y="0"/>
            <a:ext cx="12299773" cy="69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10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9661B0-FF09-4EB2-B48C-97F21C76C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67" y="0"/>
            <a:ext cx="6517532" cy="6096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6FBB36-2D08-40F0-8ACD-7BF4C48D39BE}"/>
              </a:ext>
            </a:extLst>
          </p:cNvPr>
          <p:cNvSpPr txBox="1">
            <a:spLocks/>
          </p:cNvSpPr>
          <p:nvPr/>
        </p:nvSpPr>
        <p:spPr>
          <a:xfrm>
            <a:off x="695587" y="5654179"/>
            <a:ext cx="10515600" cy="986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 Analytics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9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BA5D5CD-36F5-4AFF-B04A-5D54CB4017FB}"/>
              </a:ext>
            </a:extLst>
          </p:cNvPr>
          <p:cNvGrpSpPr/>
          <p:nvPr/>
        </p:nvGrpSpPr>
        <p:grpSpPr>
          <a:xfrm>
            <a:off x="2075493" y="1690688"/>
            <a:ext cx="8259128" cy="4280904"/>
            <a:chOff x="1630414" y="665941"/>
            <a:chExt cx="8259128" cy="42809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AF4681-74FE-4B8A-AAAA-ECBB7195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851" y="1795118"/>
              <a:ext cx="2482215" cy="2482215"/>
            </a:xfrm>
            <a:prstGeom prst="rect">
              <a:avLst/>
            </a:prstGeom>
          </p:spPr>
        </p:pic>
        <p:sp>
          <p:nvSpPr>
            <p:cNvPr id="5" name="Google Shape;514;p17">
              <a:extLst>
                <a:ext uri="{FF2B5EF4-FFF2-40B4-BE49-F238E27FC236}">
                  <a16:creationId xmlns:a16="http://schemas.microsoft.com/office/drawing/2014/main" id="{6EB60681-7404-42BE-B59E-E0A5DDA55E71}"/>
                </a:ext>
              </a:extLst>
            </p:cNvPr>
            <p:cNvSpPr/>
            <p:nvPr/>
          </p:nvSpPr>
          <p:spPr>
            <a:xfrm>
              <a:off x="1630414" y="2188790"/>
              <a:ext cx="2752540" cy="919330"/>
            </a:xfrm>
            <a:prstGeom prst="flowChartAlternateProcess">
              <a:avLst/>
            </a:prstGeom>
            <a:solidFill>
              <a:srgbClr val="C93FB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" b="1" dirty="0">
                  <a:solidFill>
                    <a:schemeClr val="lt1"/>
                  </a:solidFill>
                </a:rPr>
                <a:t>Perparing </a:t>
              </a:r>
              <a:r>
                <a:rPr lang="en-IN" b="1" dirty="0">
                  <a:solidFill>
                    <a:schemeClr val="lt1"/>
                  </a:solidFill>
                </a:rPr>
                <a:t>Insights</a:t>
              </a:r>
              <a:r>
                <a:rPr lang="en" b="1" dirty="0">
                  <a:solidFill>
                    <a:schemeClr val="lt1"/>
                  </a:solidFill>
                </a:rPr>
                <a:t> </a:t>
              </a:r>
              <a:endParaRPr b="1" dirty="0">
                <a:solidFill>
                  <a:schemeClr val="lt1"/>
                </a:solidFill>
              </a:endParaRPr>
            </a:p>
          </p:txBody>
        </p:sp>
        <p:sp>
          <p:nvSpPr>
            <p:cNvPr id="7" name="Google Shape;516;p17">
              <a:extLst>
                <a:ext uri="{FF2B5EF4-FFF2-40B4-BE49-F238E27FC236}">
                  <a16:creationId xmlns:a16="http://schemas.microsoft.com/office/drawing/2014/main" id="{D26BD65B-3176-4B4A-913E-6C36FE19EBFC}"/>
                </a:ext>
              </a:extLst>
            </p:cNvPr>
            <p:cNvSpPr/>
            <p:nvPr/>
          </p:nvSpPr>
          <p:spPr>
            <a:xfrm>
              <a:off x="4301669" y="665941"/>
              <a:ext cx="2834578" cy="919330"/>
            </a:xfrm>
            <a:prstGeom prst="flowChartAlternateProcess">
              <a:avLst/>
            </a:prstGeom>
            <a:solidFill>
              <a:srgbClr val="00B0F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" b="1" dirty="0">
                  <a:solidFill>
                    <a:schemeClr val="lt1"/>
                  </a:solidFill>
                </a:rPr>
                <a:t>Data Collection</a:t>
              </a:r>
              <a:endParaRPr b="1" dirty="0">
                <a:solidFill>
                  <a:schemeClr val="lt1"/>
                </a:solidFill>
              </a:endParaRPr>
            </a:p>
          </p:txBody>
        </p:sp>
        <p:sp>
          <p:nvSpPr>
            <p:cNvPr id="8" name="Google Shape;517;p17">
              <a:extLst>
                <a:ext uri="{FF2B5EF4-FFF2-40B4-BE49-F238E27FC236}">
                  <a16:creationId xmlns:a16="http://schemas.microsoft.com/office/drawing/2014/main" id="{AAE0770C-4E94-484C-A300-E9E701FF15B0}"/>
                </a:ext>
              </a:extLst>
            </p:cNvPr>
            <p:cNvSpPr/>
            <p:nvPr/>
          </p:nvSpPr>
          <p:spPr>
            <a:xfrm>
              <a:off x="7054964" y="2188790"/>
              <a:ext cx="2834578" cy="919330"/>
            </a:xfrm>
            <a:prstGeom prst="flowChartAlternateProcess">
              <a:avLst/>
            </a:prstGeom>
            <a:solidFill>
              <a:srgbClr val="F8101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</a:rPr>
                <a:t>Data Perparation</a:t>
              </a:r>
              <a:endParaRPr b="1" dirty="0">
                <a:solidFill>
                  <a:schemeClr val="lt1"/>
                </a:solidFill>
              </a:endParaRPr>
            </a:p>
          </p:txBody>
        </p:sp>
        <p:sp>
          <p:nvSpPr>
            <p:cNvPr id="9" name="Google Shape;518;p17">
              <a:extLst>
                <a:ext uri="{FF2B5EF4-FFF2-40B4-BE49-F238E27FC236}">
                  <a16:creationId xmlns:a16="http://schemas.microsoft.com/office/drawing/2014/main" id="{41ECAAA6-8D2F-49F0-940D-62380EC294DE}"/>
                </a:ext>
              </a:extLst>
            </p:cNvPr>
            <p:cNvSpPr/>
            <p:nvPr/>
          </p:nvSpPr>
          <p:spPr>
            <a:xfrm>
              <a:off x="2172610" y="4027515"/>
              <a:ext cx="2630338" cy="919330"/>
            </a:xfrm>
            <a:prstGeom prst="flowChartAlternateProcess">
              <a:avLst/>
            </a:prstGeom>
            <a:solidFill>
              <a:srgbClr val="FFFF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</a:rPr>
                <a:t>Data Visualization</a:t>
              </a:r>
              <a:endParaRPr b="1" dirty="0">
                <a:solidFill>
                  <a:schemeClr val="lt1"/>
                </a:solidFill>
              </a:endParaRPr>
            </a:p>
          </p:txBody>
        </p:sp>
        <p:sp>
          <p:nvSpPr>
            <p:cNvPr id="10" name="Google Shape;519;p17">
              <a:extLst>
                <a:ext uri="{FF2B5EF4-FFF2-40B4-BE49-F238E27FC236}">
                  <a16:creationId xmlns:a16="http://schemas.microsoft.com/office/drawing/2014/main" id="{6E6031DE-61A2-4A19-844B-9CB2ACE2D753}"/>
                </a:ext>
              </a:extLst>
            </p:cNvPr>
            <p:cNvSpPr/>
            <p:nvPr/>
          </p:nvSpPr>
          <p:spPr>
            <a:xfrm>
              <a:off x="6550223" y="4027515"/>
              <a:ext cx="2752540" cy="919330"/>
            </a:xfrm>
            <a:prstGeom prst="flowChartAlternateProcess">
              <a:avLst/>
            </a:prstGeom>
            <a:solidFill>
              <a:srgbClr val="3DF11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</a:rPr>
                <a:t>Data Analysis</a:t>
              </a:r>
              <a:endParaRPr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657256ED-C1CB-454F-965F-A507C837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Life Cycle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06179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FCDB-0659-44C4-A2C9-BE420AC1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Visualization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1EAC0-8169-4670-B4B1-004F43263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47" y="1615187"/>
            <a:ext cx="5989739" cy="4486275"/>
          </a:xfrm>
        </p:spPr>
      </p:pic>
    </p:spTree>
    <p:extLst>
      <p:ext uri="{BB962C8B-B14F-4D97-AF65-F5344CB8AC3E}">
        <p14:creationId xmlns:p14="http://schemas.microsoft.com/office/powerpoint/2010/main" val="3823151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6CDC-6EC7-4C98-92F3-6DA71E3B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Analytics                      </a:t>
            </a:r>
            <a:r>
              <a:rPr lang="en-US" dirty="0"/>
              <a:t>    </a:t>
            </a:r>
            <a:r>
              <a:rPr lang="en-US" b="1" dirty="0"/>
              <a:t>Scientist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FBE48-9229-4C3D-9524-84495D482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34" y="2151876"/>
            <a:ext cx="3347208" cy="3347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13358-AE12-4517-AFF1-781B07FA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59" y="1952987"/>
            <a:ext cx="3744987" cy="3744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6D1BB8-1DA1-46ED-8A44-3FC13BED4BA5}"/>
              </a:ext>
            </a:extLst>
          </p:cNvPr>
          <p:cNvSpPr txBox="1"/>
          <p:nvPr/>
        </p:nvSpPr>
        <p:spPr>
          <a:xfrm>
            <a:off x="5176007" y="3244334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IN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874095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438C-D632-462B-AD8C-B0BDA394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Tools</a:t>
            </a:r>
            <a:endParaRPr lang="en-IN" b="1" dirty="0"/>
          </a:p>
        </p:txBody>
      </p:sp>
      <p:pic>
        <p:nvPicPr>
          <p:cNvPr id="1026" name="Picture 2" descr="FineReport Reviews: Pricing &amp; Software Features 2020 ...">
            <a:extLst>
              <a:ext uri="{FF2B5EF4-FFF2-40B4-BE49-F238E27FC236}">
                <a16:creationId xmlns:a16="http://schemas.microsoft.com/office/drawing/2014/main" id="{37ECA595-F756-49C4-A151-B99C9A8A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971" y="3611176"/>
            <a:ext cx="3745101" cy="15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F3707F-BE30-4F0D-81F8-E7BF534C7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25" y="1990950"/>
            <a:ext cx="3436864" cy="162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Logo - How to Optimize it, Pick the right one, and skip ...">
            <a:extLst>
              <a:ext uri="{FF2B5EF4-FFF2-40B4-BE49-F238E27FC236}">
                <a16:creationId xmlns:a16="http://schemas.microsoft.com/office/drawing/2014/main" id="{EBB266A3-10B1-49CB-9E5B-296978E9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43" y="3821657"/>
            <a:ext cx="352976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8 Tips for How to Learn Excel Quickly | Astuces excel, Raccourcis ...">
            <a:extLst>
              <a:ext uri="{FF2B5EF4-FFF2-40B4-BE49-F238E27FC236}">
                <a16:creationId xmlns:a16="http://schemas.microsoft.com/office/drawing/2014/main" id="{AFF11D04-C45C-46DB-B1B4-30496B4DC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16" y="2182659"/>
            <a:ext cx="3291368" cy="1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he Auth0 Data Team Uses R and Python">
            <a:extLst>
              <a:ext uri="{FF2B5EF4-FFF2-40B4-BE49-F238E27FC236}">
                <a16:creationId xmlns:a16="http://schemas.microsoft.com/office/drawing/2014/main" id="{BB58361A-EC04-4B81-982F-EC680657B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9" b="25027"/>
          <a:stretch/>
        </p:blipFill>
        <p:spPr bwMode="auto">
          <a:xfrm>
            <a:off x="4389934" y="5278147"/>
            <a:ext cx="2866544" cy="119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53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AC8373D-3BE7-4581-BB1A-D574FDC4452D}"/>
              </a:ext>
            </a:extLst>
          </p:cNvPr>
          <p:cNvGrpSpPr/>
          <p:nvPr/>
        </p:nvGrpSpPr>
        <p:grpSpPr>
          <a:xfrm>
            <a:off x="2906119" y="1026279"/>
            <a:ext cx="6670363" cy="5758754"/>
            <a:chOff x="2665872" y="544205"/>
            <a:chExt cx="6670363" cy="57587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111456-AFE1-454E-A780-73CE6D6AD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607" y="4023078"/>
              <a:ext cx="2876285" cy="227988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EAB427-ED75-440F-8FDC-6BE7A9664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872" y="2917038"/>
              <a:ext cx="1305886" cy="13058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4CFDEF-7A87-4861-9451-2F4D8DD5F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3604" y="555041"/>
              <a:ext cx="1569440" cy="15694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098EBE-1A3E-412B-BE38-18BBCA931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201" y="544205"/>
              <a:ext cx="1591113" cy="15911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195C23-2603-4D98-B4F9-99C06656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743" y="2766735"/>
              <a:ext cx="1606492" cy="160649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A2F130-9033-4BE1-A17C-88BB09DDD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228" y="2089644"/>
              <a:ext cx="2029045" cy="202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765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FF6588-40CE-4346-98E0-8A0D41BA7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62" y="1085675"/>
            <a:ext cx="4057475" cy="405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A68593-2FB1-4373-9531-92A9AE0481BE}"/>
              </a:ext>
            </a:extLst>
          </p:cNvPr>
          <p:cNvSpPr txBox="1"/>
          <p:nvPr/>
        </p:nvSpPr>
        <p:spPr>
          <a:xfrm>
            <a:off x="4067262" y="4957894"/>
            <a:ext cx="42210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French Script MT" panose="03020402040607040605" pitchFamily="66" charset="0"/>
              </a:rPr>
              <a:t>Thank You</a:t>
            </a:r>
            <a:r>
              <a:rPr lang="en-US" sz="6600" b="1" dirty="0">
                <a:latin typeface="French Script MT" panose="03020402040607040605" pitchFamily="66" charset="0"/>
              </a:rPr>
              <a:t>..!!</a:t>
            </a:r>
            <a:endParaRPr lang="en-IN" sz="6600" b="1" dirty="0">
              <a:latin typeface="French Script MT" panose="030204020406070406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04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24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French Script MT</vt:lpstr>
      <vt:lpstr>Office Theme</vt:lpstr>
      <vt:lpstr>PowerPoint Presentation</vt:lpstr>
      <vt:lpstr>PowerPoint Presentation</vt:lpstr>
      <vt:lpstr>Life Cycle</vt:lpstr>
      <vt:lpstr>Data Visualization</vt:lpstr>
      <vt:lpstr>Analytics                          Scientist</vt:lpstr>
      <vt:lpstr>Tools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RAJ</dc:creator>
  <cp:lastModifiedBy>STEVE RAJ</cp:lastModifiedBy>
  <cp:revision>18</cp:revision>
  <dcterms:created xsi:type="dcterms:W3CDTF">2020-05-10T08:27:03Z</dcterms:created>
  <dcterms:modified xsi:type="dcterms:W3CDTF">2020-05-10T15:26:20Z</dcterms:modified>
</cp:coreProperties>
</file>